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03" r:id="rId26"/>
    <p:sldId id="304" r:id="rId27"/>
    <p:sldId id="305" r:id="rId28"/>
    <p:sldId id="306" r:id="rId29"/>
    <p:sldId id="307" r:id="rId30"/>
    <p:sldId id="308" r:id="rId31"/>
    <p:sldId id="309" r:id="rId32"/>
    <p:sldId id="310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20D9F-8528-4815-9E90-F8A2A9340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821330-6D0B-4E57-99E0-2A4C0FC12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2B424-F732-490B-9F27-59E8B0427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227B4-CB91-41AE-87E2-529C94429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97BEE-F457-449D-BDBE-7340A1CB4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550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F6535-CD7C-4C71-A986-E7A6BD340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629EF2-3130-4736-83D7-459F562A0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2FE40-04EC-4B96-B04D-D49097EC3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0D3C8-F35D-4E73-94A3-ABEB210E6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F367B-772C-47BC-B12A-F4E64C5AB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356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D22871-C44A-4D9E-8E43-BCEB673E5F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38DB85-AB58-4FF1-A22A-E42EABD6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FEF07-2739-4B8E-88FC-F9B26D3A0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96D67-D1DC-410F-A032-48AE6BED1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6048F-E37E-405A-96BD-F9A77053A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115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859E0-19F4-4AB4-A2C7-912EAB3D5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E0AAD-836F-4E63-959C-CAC4FD89A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84F8E-02C8-45BB-9475-4FC863B65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25DC7-EA44-465B-BC8F-B247795CD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06237-3F77-40D5-A601-67DA0D51C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8808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8DAE3-5B64-49B2-B626-0B7B504EA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A4369-96D6-423C-AEEC-187514D5D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75EA9-4725-447C-80DD-0BB68E07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31C52-2C9E-4E6F-B94E-494F7A82C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29213-EC0C-4975-BBDF-27958479E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0871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B965E-B9DE-4794-90D4-7205A8789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A8E36-7D2A-4998-AC69-7E454FFD9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0B2C52-6229-47C0-8A3C-19F7B7C54F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A4ED1-91C2-46D9-B1B3-54633BDF8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0D2604-13F0-4DC9-B922-E75D9CE48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9E1CA-09AE-4890-877D-E0A75ADA4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3649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0ECAE-10C1-4662-97BE-4D71F17A9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71F48-EBB8-468C-8349-20465BF3A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B7B6DC-03D6-4E85-A0A2-ADAE97DF5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EE5C85-0C5D-43F7-AA79-BD4F7E770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E9F71F-8A8D-4D66-99EE-A48FD1DA87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0F90E5-076A-4F26-9DFF-CC530BC9B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AEFAFF-5CE4-4351-A2F6-46C7B5252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1D86EB-1246-4B8B-A94B-68C9E5269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9685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40315-180E-4344-B62D-5298B616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503A1D-734A-4C34-B1D8-E5E10C9B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DC888-D404-47E3-9783-4BC255365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11368A-84FF-462F-A9ED-CF39C239A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6240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7E9AB2-06EE-476B-B187-86127ABE2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B49D8B-03B2-4567-BDF3-6DBDDC60B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8210AB-2C9E-4591-BE7C-5047CE09B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598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95EE2-9725-496A-B643-8C2E8E0C0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6424-ED59-43D9-9F50-F673BA2E7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E70FC-CF83-4E30-9A84-BDBE473D0F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951E8-9D5E-4B75-AF3D-A9BD9A4EC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08CAE-F9BF-42CA-A3BA-4E858CB30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758ED5-3E8A-4238-861D-A568250DB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3550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EE0F-8C90-4ACD-900A-0A439C021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D401B0-1BCA-4CAD-979B-5051BD96C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8F6D86-040A-45E0-9483-364044EF8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C6912-18C9-4707-BD75-1D5C7F4A9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5DE80-4ED9-4224-8E17-E2CDF10D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2A3F19-E894-44C6-B956-6E76D141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9880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925127-1D04-4D23-B704-892086C72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3819E-7A4D-483B-A5DA-F7CC06689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41655-837A-4BD9-80D0-3DED68AC01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EFD00-DB5A-4CBF-91AB-F34E12B6B63B}" type="datetimeFigureOut">
              <a:rPr lang="en-IN" smtClean="0"/>
              <a:t>11-03-2022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DF18E-DCF9-4ECA-B954-F8122617AC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66A8F-DC99-4F5E-AB18-176D7F738E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BDADA-23CE-424D-9264-26A232271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032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EED1F-DDFF-4039-AA25-A00612D44D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DDA3A7-26F2-437A-A760-48DB078F0F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6AFBDCF8-76CF-4B66-9BD3-5C040EBF6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924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3FB6DC-B009-495B-BCFF-EAA7D9B02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55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0DCFAD-F9C1-4D13-8E29-BF6825EE65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844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8BB816-0820-4F16-970A-652D2CC333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4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95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12BD40-D92B-4243-A06B-FA6846B31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615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E66725-6B15-430F-B6F6-431ADC42A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893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744584-B17F-4446-B647-F8434ADD6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649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07BA05-D780-4103-996F-9AEA7B0B7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575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A0D9E4-AF79-498E-A8C6-442262535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339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724461-F017-414E-B6C3-0BCB0FFF4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3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AD9C5C-B164-4953-8475-8C2347E6C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27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87F149A-6934-4FC3-96BD-6265ECCF8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681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B023FF-6D39-4FF6-A990-FD27EBB74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06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397AA7-4195-495A-B443-BC9000A22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13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8744AE-29F3-4532-A294-8A1943DBC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218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2040F3-E0F1-4FCF-9748-878713E50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18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3241EC-35B0-4837-AE2C-5C468A291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4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45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8704E6-12F4-4C75-B226-52AF49431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06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AB729A-1FD8-4785-B2F5-A18AFA8B4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67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76E6A1-0F6D-464C-A6C6-3AB6C3640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700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362831-3154-4D74-A470-6AE7E4F01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3915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A47F7C-7E04-4DD2-97CC-4BB9284D51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91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7A2EFF-DF1C-485D-ABC8-29477CDAC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2869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31F8A4-A957-491A-B4FB-9450354BD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828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3F9DF2-6ABF-4604-A081-AE368E2E3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71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83207C-6273-4042-A704-081DED441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801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7B87BD-D460-4B76-BB3A-4033418F53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94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FAF2C9-FF88-4540-A4EA-BBF643C2F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93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C4178F-9BE6-4171-BDDE-3E73E1AF61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0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CF540A-8C08-4B60-93D6-802AC6049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213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1E7CA1-287B-47FE-9AFF-CCAC1E58D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536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CA7D72-C79C-42C9-9FB0-A6DCA6ADC1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54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</Words>
  <Application>Microsoft Office PowerPoint</Application>
  <PresentationFormat>Widescreen</PresentationFormat>
  <Paragraphs>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Shubham Todkar</dc:creator>
  <cp:lastModifiedBy>Shubham Todkar</cp:lastModifiedBy>
  <cp:revision>1</cp:revision>
  <dcterms:created xsi:type="dcterms:W3CDTF">2022-03-11T03:16:05Z</dcterms:created>
  <dcterms:modified xsi:type="dcterms:W3CDTF">2022-03-11T03:25:43Z</dcterms:modified>
</cp:coreProperties>
</file>

<file path=docProps/thumbnail.jpeg>
</file>